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7"/>
  </p:notesMasterIdLst>
  <p:sldIdLst>
    <p:sldId id="895" r:id="rId2"/>
    <p:sldId id="939" r:id="rId3"/>
    <p:sldId id="773" r:id="rId4"/>
    <p:sldId id="1012" r:id="rId5"/>
    <p:sldId id="1019" r:id="rId6"/>
    <p:sldId id="1013" r:id="rId7"/>
    <p:sldId id="949" r:id="rId8"/>
    <p:sldId id="1014" r:id="rId9"/>
    <p:sldId id="947" r:id="rId10"/>
    <p:sldId id="950" r:id="rId11"/>
    <p:sldId id="951" r:id="rId12"/>
    <p:sldId id="948" r:id="rId13"/>
    <p:sldId id="953" r:id="rId14"/>
    <p:sldId id="1009" r:id="rId15"/>
    <p:sldId id="1011" r:id="rId16"/>
    <p:sldId id="940" r:id="rId17"/>
    <p:sldId id="1010" r:id="rId18"/>
    <p:sldId id="956" r:id="rId19"/>
    <p:sldId id="957" r:id="rId20"/>
    <p:sldId id="958" r:id="rId21"/>
    <p:sldId id="1015" r:id="rId22"/>
    <p:sldId id="1016" r:id="rId23"/>
    <p:sldId id="959" r:id="rId24"/>
    <p:sldId id="962" r:id="rId25"/>
    <p:sldId id="963" r:id="rId26"/>
    <p:sldId id="961" r:id="rId27"/>
    <p:sldId id="964" r:id="rId28"/>
    <p:sldId id="965" r:id="rId29"/>
    <p:sldId id="1023" r:id="rId30"/>
    <p:sldId id="1024" r:id="rId31"/>
    <p:sldId id="1025" r:id="rId32"/>
    <p:sldId id="1026" r:id="rId33"/>
    <p:sldId id="1027" r:id="rId34"/>
    <p:sldId id="1029" r:id="rId35"/>
    <p:sldId id="1031" r:id="rId36"/>
    <p:sldId id="1032" r:id="rId37"/>
    <p:sldId id="966" r:id="rId38"/>
    <p:sldId id="836" r:id="rId39"/>
    <p:sldId id="967" r:id="rId40"/>
    <p:sldId id="943" r:id="rId41"/>
    <p:sldId id="968" r:id="rId42"/>
    <p:sldId id="969" r:id="rId43"/>
    <p:sldId id="944" r:id="rId44"/>
    <p:sldId id="970" r:id="rId45"/>
    <p:sldId id="945" r:id="rId46"/>
    <p:sldId id="841" r:id="rId47"/>
    <p:sldId id="983" r:id="rId48"/>
    <p:sldId id="971" r:id="rId49"/>
    <p:sldId id="984" r:id="rId50"/>
    <p:sldId id="972" r:id="rId51"/>
    <p:sldId id="973" r:id="rId52"/>
    <p:sldId id="1033" r:id="rId53"/>
    <p:sldId id="974" r:id="rId54"/>
    <p:sldId id="1018" r:id="rId55"/>
    <p:sldId id="979" r:id="rId56"/>
    <p:sldId id="977" r:id="rId57"/>
    <p:sldId id="978" r:id="rId58"/>
    <p:sldId id="980" r:id="rId59"/>
    <p:sldId id="981" r:id="rId60"/>
    <p:sldId id="982" r:id="rId61"/>
    <p:sldId id="1017" r:id="rId62"/>
    <p:sldId id="985" r:id="rId63"/>
    <p:sldId id="986" r:id="rId64"/>
    <p:sldId id="987" r:id="rId65"/>
    <p:sldId id="988" r:id="rId66"/>
    <p:sldId id="1020" r:id="rId67"/>
    <p:sldId id="990" r:id="rId68"/>
    <p:sldId id="989" r:id="rId69"/>
    <p:sldId id="991" r:id="rId70"/>
    <p:sldId id="1021" r:id="rId71"/>
    <p:sldId id="992" r:id="rId72"/>
    <p:sldId id="993" r:id="rId73"/>
    <p:sldId id="994" r:id="rId74"/>
    <p:sldId id="995" r:id="rId75"/>
    <p:sldId id="996" r:id="rId76"/>
    <p:sldId id="997" r:id="rId77"/>
    <p:sldId id="998" r:id="rId78"/>
    <p:sldId id="999" r:id="rId79"/>
    <p:sldId id="1006" r:id="rId80"/>
    <p:sldId id="1022" r:id="rId81"/>
    <p:sldId id="1000" r:id="rId82"/>
    <p:sldId id="1001" r:id="rId83"/>
    <p:sldId id="1002" r:id="rId84"/>
    <p:sldId id="1003" r:id="rId85"/>
    <p:sldId id="1004" r:id="rId86"/>
    <p:sldId id="1005" r:id="rId87"/>
    <p:sldId id="902" r:id="rId88"/>
    <p:sldId id="903" r:id="rId89"/>
    <p:sldId id="1007" r:id="rId90"/>
    <p:sldId id="930" r:id="rId91"/>
    <p:sldId id="922" r:id="rId92"/>
    <p:sldId id="741" r:id="rId93"/>
    <p:sldId id="936" r:id="rId94"/>
    <p:sldId id="927" r:id="rId95"/>
    <p:sldId id="931" r:id="rId96"/>
    <p:sldId id="937" r:id="rId97"/>
    <p:sldId id="932" r:id="rId98"/>
    <p:sldId id="933" r:id="rId99"/>
    <p:sldId id="934" r:id="rId100"/>
    <p:sldId id="935" r:id="rId101"/>
    <p:sldId id="938" r:id="rId102"/>
    <p:sldId id="925" r:id="rId103"/>
    <p:sldId id="928" r:id="rId104"/>
    <p:sldId id="929" r:id="rId105"/>
    <p:sldId id="796" r:id="rId10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773"/>
            <p14:sldId id="1012"/>
            <p14:sldId id="1019"/>
            <p14:sldId id="1013"/>
            <p14:sldId id="949"/>
            <p14:sldId id="1014"/>
            <p14:sldId id="947"/>
            <p14:sldId id="950"/>
            <p14:sldId id="951"/>
            <p14:sldId id="948"/>
            <p14:sldId id="953"/>
            <p14:sldId id="1009"/>
            <p14:sldId id="1011"/>
            <p14:sldId id="940"/>
            <p14:sldId id="1010"/>
            <p14:sldId id="956"/>
            <p14:sldId id="957"/>
            <p14:sldId id="958"/>
            <p14:sldId id="1015"/>
            <p14:sldId id="1016"/>
            <p14:sldId id="959"/>
            <p14:sldId id="962"/>
            <p14:sldId id="963"/>
            <p14:sldId id="961"/>
            <p14:sldId id="964"/>
            <p14:sldId id="965"/>
            <p14:sldId id="1023"/>
            <p14:sldId id="1024"/>
            <p14:sldId id="1025"/>
            <p14:sldId id="1026"/>
            <p14:sldId id="1027"/>
            <p14:sldId id="1029"/>
            <p14:sldId id="1031"/>
            <p14:sldId id="1032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841"/>
            <p14:sldId id="983"/>
            <p14:sldId id="971"/>
            <p14:sldId id="984"/>
            <p14:sldId id="972"/>
            <p14:sldId id="973"/>
            <p14:sldId id="1033"/>
            <p14:sldId id="974"/>
            <p14:sldId id="1018"/>
            <p14:sldId id="979"/>
            <p14:sldId id="977"/>
            <p14:sldId id="978"/>
            <p14:sldId id="980"/>
            <p14:sldId id="981"/>
            <p14:sldId id="982"/>
            <p14:sldId id="1017"/>
            <p14:sldId id="985"/>
            <p14:sldId id="986"/>
            <p14:sldId id="987"/>
            <p14:sldId id="988"/>
            <p14:sldId id="1020"/>
            <p14:sldId id="990"/>
            <p14:sldId id="989"/>
            <p14:sldId id="991"/>
            <p14:sldId id="102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22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741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B04432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/>
    <p:restoredTop sz="96911" autoAdjust="0"/>
  </p:normalViewPr>
  <p:slideViewPr>
    <p:cSldViewPr snapToGrid="0" snapToObjects="1">
      <p:cViewPr>
        <p:scale>
          <a:sx n="150" d="100"/>
          <a:sy n="150" d="100"/>
        </p:scale>
        <p:origin x="1712" y="48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/oose2020-react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168507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Funktion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88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“/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B15FE-850D-F14B-97AB-BE8B463B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</p:spTree>
    <p:extLst>
      <p:ext uri="{BB962C8B-B14F-4D97-AF65-F5344CB8AC3E}">
        <p14:creationId xmlns:p14="http://schemas.microsoft.com/office/powerpoint/2010/main" val="57879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2216747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647446" y="4409609"/>
            <a:ext cx="2456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(Ein Jahr! 🎂)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Wer kennt die Hooks API nicht?</a:t>
            </a:r>
          </a:p>
          <a:p>
            <a:pPr algn="ctr"/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740779" y="3843921"/>
            <a:ext cx="2239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🙋‍♂️🙋‍♀️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0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“Einhaken“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11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“Einhaken“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Dürfen nur in Funktionskomponenten 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171318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3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569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Hooks (vs. mehrere verschachtelte Komponenten)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„Komplexer“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„Einfacher“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237600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-blog-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6AF56-7496-EA45-8C09-97CC17A7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25230"/>
            <a:ext cx="5028980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“FETCH_START“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“LOAD_FINISHED“,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0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141004" y="542691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Zugriff auf Daten aus dem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Verwendet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Render</a:t>
            </a:r>
            <a:r>
              <a:rPr lang="de-DE" dirty="0">
                <a:solidFill>
                  <a:srgbClr val="36544F"/>
                </a:solidFill>
              </a:rPr>
              <a:t> Properties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}=&gt;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/&gt;&lt;/div&gt;}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Modifzieren</a:t>
            </a:r>
            <a:r>
              <a:rPr lang="de-DE" b="0" dirty="0">
                <a:solidFill>
                  <a:srgbClr val="36544F"/>
                </a:solidFill>
              </a:rPr>
              <a:t>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Per Callback-Funktion (analog zu durchgereichten Properties)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}=&gt;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40851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=“Layout“&gt;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„Fachlicher“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“LOGIN“,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“LOGOUT“,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Higher Order Components (HOC)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75445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(„http://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(„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“)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=“Layout“&gt;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70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</a:t>
            </a:r>
            <a:r>
              <a:rPr lang="de-DE" dirty="0" err="1"/>
              <a:t>Redux</a:t>
            </a:r>
            <a:r>
              <a:rPr lang="de-DE" dirty="0"/>
              <a:t> Hooks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funktioniert anders als zuvor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statt </a:t>
            </a:r>
            <a:r>
              <a:rPr lang="de-DE" b="0" dirty="0" err="1">
                <a:solidFill>
                  <a:srgbClr val="36544F"/>
                </a:solidFill>
              </a:rPr>
              <a:t>bindActionCreators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Szenarien für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Mehr oder minder statische, globale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Aktueller Benutzer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„teil-globale“ Daten um einen Zusammenschluss von Komponenten</a:t>
            </a:r>
          </a:p>
          <a:p>
            <a:pPr lvl="1"/>
            <a:r>
              <a:rPr lang="de-DE" dirty="0"/>
              <a:t>Zum Beispiel Form-Komponente mit ihren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 err="1"/>
              <a:t>Context</a:t>
            </a:r>
            <a:r>
              <a:rPr lang="de-DE" dirty="0"/>
              <a:t> hält Validierungsinformationen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58717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5557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0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779599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73857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“LOGOUT“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8709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89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„DO_LOGIN“,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8381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4985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null)</a:t>
            </a:r>
          </a:p>
          <a:p>
            <a:pPr lvl="1"/>
            <a:r>
              <a:rPr lang="de-DE" dirty="0"/>
              <a:t>Default-Parameter anbieten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87677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“LOGIN“,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“LOGOUT“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188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(“Klaus“, “Secret“));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“LOGOUT“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91488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einige neue Konzepte und Begriffe („Slices“)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„Infrastruktur“-Komponente,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0388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„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“-Komponente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Januar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„Infrastruktur“-Komponente,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9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1F324-35A1-E24B-8627-6C8540EB1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Focus im </a:t>
            </a:r>
            <a:r>
              <a:rPr lang="de-DE" dirty="0" err="1"/>
              <a:t>React</a:t>
            </a:r>
            <a:r>
              <a:rPr lang="de-DE" dirty="0"/>
              <a:t>-Team zzt. bei </a:t>
            </a:r>
            <a:r>
              <a:rPr lang="de-DE" dirty="0" err="1"/>
              <a:t>GraphQL</a:t>
            </a:r>
            <a:r>
              <a:rPr lang="de-DE" dirty="0"/>
              <a:t>/Relay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959301" y="635529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72" y="15395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87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5799</Words>
  <Application>Microsoft Macintosh PowerPoint</Application>
  <PresentationFormat>A4-Papier (210 x 297 mm)</PresentationFormat>
  <Paragraphs>1279</Paragraphs>
  <Slides>105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Hamburg | Januar 2020 | @nilshartmann</vt:lpstr>
      <vt:lpstr>https://nilshartmann.net</vt:lpstr>
      <vt:lpstr>Ein Beispiel...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Hooks als Alternative</vt:lpstr>
      <vt:lpstr>Hooks als Alternative</vt:lpstr>
      <vt:lpstr>PowerPoint-Präsentation</vt:lpstr>
      <vt:lpstr>Hintergrund</vt:lpstr>
      <vt:lpstr>Hintergrund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Teil 1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 Daten</vt:lpstr>
      <vt:lpstr>Higher order Components</vt:lpstr>
      <vt:lpstr>Globaler Zustand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Januar 2020 😲</vt:lpstr>
      <vt:lpstr>concurrent React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963</cp:revision>
  <cp:lastPrinted>2019-09-04T14:49:47Z</cp:lastPrinted>
  <dcterms:created xsi:type="dcterms:W3CDTF">2016-03-28T15:59:53Z</dcterms:created>
  <dcterms:modified xsi:type="dcterms:W3CDTF">2020-01-20T13:27:25Z</dcterms:modified>
</cp:coreProperties>
</file>